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38" r:id="rId4"/>
  </p:sldMasterIdLst>
  <p:notesMasterIdLst>
    <p:notesMasterId r:id="rId19"/>
  </p:notesMasterIdLst>
  <p:handoutMasterIdLst>
    <p:handoutMasterId r:id="rId20"/>
  </p:handoutMasterIdLst>
  <p:sldIdLst>
    <p:sldId id="290" r:id="rId5"/>
    <p:sldId id="291" r:id="rId6"/>
    <p:sldId id="295" r:id="rId7"/>
    <p:sldId id="273" r:id="rId8"/>
    <p:sldId id="276" r:id="rId9"/>
    <p:sldId id="297" r:id="rId10"/>
    <p:sldId id="292" r:id="rId11"/>
    <p:sldId id="278" r:id="rId12"/>
    <p:sldId id="298" r:id="rId13"/>
    <p:sldId id="258" r:id="rId14"/>
    <p:sldId id="268" r:id="rId15"/>
    <p:sldId id="280" r:id="rId16"/>
    <p:sldId id="294" r:id="rId17"/>
    <p:sldId id="289" r:id="rId18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5602" autoAdjust="0"/>
  </p:normalViewPr>
  <p:slideViewPr>
    <p:cSldViewPr snapToGrid="0">
      <p:cViewPr varScale="1">
        <p:scale>
          <a:sx n="72" d="100"/>
          <a:sy n="72" d="100"/>
        </p:scale>
        <p:origin x="4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3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r>
            <a:rPr lang="en-US" sz="2100" b="1" dirty="0">
              <a:solidFill>
                <a:schemeClr val="accent1">
                  <a:lumMod val="75000"/>
                </a:schemeClr>
              </a:solidFill>
            </a:rPr>
            <a:t>Agritechnology MCHS &amp; JMPHS</a:t>
          </a:r>
        </a:p>
        <a:p>
          <a:r>
            <a:rPr lang="en-US" sz="2100" b="1" dirty="0">
              <a:solidFill>
                <a:schemeClr val="accent1">
                  <a:lumMod val="75000"/>
                </a:schemeClr>
              </a:solidFill>
            </a:rPr>
            <a:t>Allied Health MCHS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/>
      <dgm:t>
        <a:bodyPr/>
        <a:lstStyle/>
        <a:p>
          <a:endParaRPr lang="en-US"/>
        </a:p>
      </dgm:t>
    </dgm:pt>
    <dgm:pt modelId="{F05611F0-8256-4954-B6CB-ED6B4F2DD39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</a:rPr>
            <a:t>Applied Robotics MCHS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Culinary Arts MCHS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b="1" kern="1200" dirty="0">
            <a:solidFill>
              <a:schemeClr val="accent1">
                <a:lumMod val="75000"/>
              </a:schemeClr>
            </a:solidFill>
            <a:latin typeface="Garamond" panose="02020404030301010803"/>
            <a:ea typeface="+mn-ea"/>
            <a:cs typeface="+mn-cs"/>
          </a:endParaRP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/>
      <dgm:t>
        <a:bodyPr/>
        <a:lstStyle/>
        <a:p>
          <a:endParaRPr lang="en-US"/>
        </a:p>
      </dgm:t>
    </dgm:pt>
    <dgm:pt modelId="{22625139-F93A-4F3F-A7AA-4923A01AEDF3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Criminal Justice Operations MCHS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</a:rPr>
            <a:t>Digital Design JMPHS</a:t>
          </a:r>
          <a:endParaRPr lang="en-US" sz="2100" b="1" kern="1200" dirty="0">
            <a:solidFill>
              <a:schemeClr val="accent1">
                <a:lumMod val="75000"/>
              </a:schemeClr>
            </a:solidFill>
            <a:latin typeface="Garamond" panose="02020404030301010803"/>
            <a:ea typeface="+mn-ea"/>
            <a:cs typeface="+mn-cs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b="1" kern="1200" dirty="0">
            <a:solidFill>
              <a:schemeClr val="accent1">
                <a:lumMod val="75000"/>
              </a:schemeClr>
            </a:solidFill>
            <a:latin typeface="Garamond" panose="02020404030301010803"/>
            <a:ea typeface="+mn-ea"/>
            <a:cs typeface="+mn-cs"/>
          </a:endParaRP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/>
      <dgm:t>
        <a:bodyPr/>
        <a:lstStyle/>
        <a:p>
          <a:endParaRPr lang="en-US"/>
        </a:p>
      </dgm:t>
    </dgm:pt>
    <dgm:pt modelId="{140952D0-0E1D-4F48-9F16-53581487CFA0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</a:rPr>
            <a:t>Engineering Pathways JMPHS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Industrial Biotechnology MCHS</a:t>
          </a:r>
        </a:p>
      </dgm:t>
    </dgm:pt>
    <dgm:pt modelId="{790C446F-6917-41E7-BE01-7AFE2676D505}" type="parTrans" cxnId="{B07163E8-ADEC-492A-8F07-7E5786AB23AE}">
      <dgm:prSet/>
      <dgm:spPr/>
      <dgm:t>
        <a:bodyPr/>
        <a:lstStyle/>
        <a:p>
          <a:endParaRPr lang="en-US"/>
        </a:p>
      </dgm:t>
    </dgm:pt>
    <dgm:pt modelId="{2804F27C-9BA9-4D07-AB02-74BE7DFA2C0E}" type="sibTrans" cxnId="{B07163E8-ADEC-492A-8F07-7E5786AB23AE}">
      <dgm:prSet phldrT="4" phldr="0"/>
      <dgm:spPr/>
      <dgm:t>
        <a:bodyPr/>
        <a:lstStyle/>
        <a:p>
          <a:endParaRPr lang="en-US"/>
        </a:p>
      </dgm:t>
    </dgm:pt>
    <dgm:pt modelId="{C2F8C7F7-44C4-414A-BCCD-56E91DD0A77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Power &amp; Energy MCHS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</a:rPr>
            <a:t>Promotional Enterprise MCHS</a:t>
          </a:r>
        </a:p>
      </dgm:t>
    </dgm:pt>
    <dgm:pt modelId="{E6C6DF88-9436-40D7-BA84-18FE896A6151}" type="parTrans" cxnId="{14D43B81-F92D-4CD8-9D1E-78CBF092C750}">
      <dgm:prSet/>
      <dgm:spPr/>
      <dgm:t>
        <a:bodyPr/>
        <a:lstStyle/>
        <a:p>
          <a:endParaRPr lang="en-US"/>
        </a:p>
      </dgm:t>
    </dgm:pt>
    <dgm:pt modelId="{4E39967D-43EF-4F15-814A-2F491D900D43}" type="sibTrans" cxnId="{14D43B81-F92D-4CD8-9D1E-78CBF092C750}">
      <dgm:prSet phldrT="5" phldr="0"/>
      <dgm:spPr/>
      <dgm:t>
        <a:bodyPr/>
        <a:lstStyle/>
        <a:p>
          <a:endParaRPr lang="en-US"/>
        </a:p>
      </dgm:t>
    </dgm:pt>
    <dgm:pt modelId="{75BEA1DF-1BAE-4FB7-A142-16CA1624E11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r>
            <a:rPr lang="en-US" sz="2100" b="1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Web Development JMPHS</a:t>
          </a:r>
          <a:endParaRPr lang="en-US" sz="2100" dirty="0">
            <a:solidFill>
              <a:schemeClr val="bg2">
                <a:lumMod val="50000"/>
              </a:schemeClr>
            </a:solidFill>
          </a:endParaRPr>
        </a:p>
      </dgm:t>
    </dgm:pt>
    <dgm:pt modelId="{CF1A02F5-B513-4849-83B4-0962089AB669}" type="parTrans" cxnId="{6D9BDDE9-DAC7-49AB-936B-BF49B285642B}">
      <dgm:prSet/>
      <dgm:spPr/>
      <dgm:t>
        <a:bodyPr/>
        <a:lstStyle/>
        <a:p>
          <a:endParaRPr lang="en-US"/>
        </a:p>
      </dgm:t>
    </dgm:pt>
    <dgm:pt modelId="{E68C2C40-9F30-4448-A0D7-547BF0AB4BCB}" type="sibTrans" cxnId="{6D9BDDE9-DAC7-49AB-936B-BF49B285642B}">
      <dgm:prSet/>
      <dgm:spPr/>
      <dgm:t>
        <a:bodyPr/>
        <a:lstStyle/>
        <a:p>
          <a:endParaRPr lang="en-US"/>
        </a:p>
      </dgm:t>
    </dgm:pt>
    <dgm:pt modelId="{40FE0EB9-B287-43F6-ABB4-527CB1B94B4A}" type="pres">
      <dgm:prSet presAssocID="{D0F07F19-1F50-4B42-A7A0-278DF9D25BB1}" presName="diagram" presStyleCnt="0">
        <dgm:presLayoutVars>
          <dgm:dir/>
          <dgm:resizeHandles val="exact"/>
        </dgm:presLayoutVars>
      </dgm:prSet>
      <dgm:spPr/>
    </dgm:pt>
    <dgm:pt modelId="{8B70BCB8-2CA8-4281-8C3E-9646AA407DE2}" type="pres">
      <dgm:prSet presAssocID="{2EE95FC5-CD6B-4A50-9262-DC414E16C3EA}" presName="node" presStyleLbl="node1" presStyleIdx="0" presStyleCnt="6" custScaleX="115064" custLinFactNeighborX="976">
        <dgm:presLayoutVars>
          <dgm:bulletEnabled val="1"/>
        </dgm:presLayoutVars>
      </dgm:prSet>
      <dgm:spPr/>
    </dgm:pt>
    <dgm:pt modelId="{E02BC8AD-DDC2-43A7-BB43-F6F8D8BD6340}" type="pres">
      <dgm:prSet presAssocID="{C99EBBB1-E916-471C-83C9-ABE85B42AC26}" presName="sibTrans" presStyleCnt="0"/>
      <dgm:spPr/>
    </dgm:pt>
    <dgm:pt modelId="{B86E23A3-742D-4587-88CF-2D56A8442149}" type="pres">
      <dgm:prSet presAssocID="{F05611F0-8256-4954-B6CB-ED6B4F2DD397}" presName="node" presStyleLbl="node1" presStyleIdx="1" presStyleCnt="6" custScaleX="115064" custLinFactNeighborX="976">
        <dgm:presLayoutVars>
          <dgm:bulletEnabled val="1"/>
        </dgm:presLayoutVars>
      </dgm:prSet>
      <dgm:spPr/>
    </dgm:pt>
    <dgm:pt modelId="{87C885F5-93E2-4D86-AAEA-8BD12E68F9BB}" type="pres">
      <dgm:prSet presAssocID="{6BD5265A-8333-420D-BDB2-65F10B3EBD76}" presName="sibTrans" presStyleCnt="0"/>
      <dgm:spPr/>
    </dgm:pt>
    <dgm:pt modelId="{D64973A5-4E87-44F1-B369-B0D5E0C2A462}" type="pres">
      <dgm:prSet presAssocID="{22625139-F93A-4F3F-A7AA-4923A01AEDF3}" presName="node" presStyleLbl="node1" presStyleIdx="2" presStyleCnt="6" custScaleX="115064" custLinFactNeighborX="976">
        <dgm:presLayoutVars>
          <dgm:bulletEnabled val="1"/>
        </dgm:presLayoutVars>
      </dgm:prSet>
      <dgm:spPr/>
    </dgm:pt>
    <dgm:pt modelId="{A8EBA167-82EB-4D7C-98F7-2AB66BCE8A90}" type="pres">
      <dgm:prSet presAssocID="{A8E2FA08-4DD4-4654-A85D-9A99162D6201}" presName="sibTrans" presStyleCnt="0"/>
      <dgm:spPr/>
    </dgm:pt>
    <dgm:pt modelId="{18405FE4-7B27-4C69-B6FE-12C8B84249EF}" type="pres">
      <dgm:prSet presAssocID="{140952D0-0E1D-4F48-9F16-53581487CFA0}" presName="node" presStyleLbl="node1" presStyleIdx="3" presStyleCnt="6" custScaleX="115064" custLinFactNeighborX="1435" custLinFactNeighborY="-2441">
        <dgm:presLayoutVars>
          <dgm:bulletEnabled val="1"/>
        </dgm:presLayoutVars>
      </dgm:prSet>
      <dgm:spPr/>
    </dgm:pt>
    <dgm:pt modelId="{4F5C547E-E40F-424A-82FA-BB8EDB1515B0}" type="pres">
      <dgm:prSet presAssocID="{2804F27C-9BA9-4D07-AB02-74BE7DFA2C0E}" presName="sibTrans" presStyleCnt="0"/>
      <dgm:spPr/>
    </dgm:pt>
    <dgm:pt modelId="{435C0E89-FD70-4DD9-A771-832DBFC9ACBC}" type="pres">
      <dgm:prSet presAssocID="{C2F8C7F7-44C4-414A-BCCD-56E91DD0A777}" presName="node" presStyleLbl="node1" presStyleIdx="4" presStyleCnt="6" custScaleX="115064" custLinFactNeighborX="61" custLinFactNeighborY="-814">
        <dgm:presLayoutVars>
          <dgm:bulletEnabled val="1"/>
        </dgm:presLayoutVars>
      </dgm:prSet>
      <dgm:spPr/>
    </dgm:pt>
    <dgm:pt modelId="{DAFFDF61-9B10-46F8-A3C7-D84D380A26F4}" type="pres">
      <dgm:prSet presAssocID="{4E39967D-43EF-4F15-814A-2F491D900D43}" presName="sibTrans" presStyleCnt="0"/>
      <dgm:spPr/>
    </dgm:pt>
    <dgm:pt modelId="{A70DD09F-5F6A-4809-895C-137E130E1CDE}" type="pres">
      <dgm:prSet presAssocID="{75BEA1DF-1BAE-4FB7-A142-16CA1624E117}" presName="node" presStyleLbl="node1" presStyleIdx="5" presStyleCnt="6" custScaleX="115064" custLinFactNeighborX="976">
        <dgm:presLayoutVars>
          <dgm:bulletEnabled val="1"/>
        </dgm:presLayoutVars>
      </dgm:prSet>
      <dgm:spPr/>
    </dgm:pt>
  </dgm:ptLst>
  <dgm:cxnLst>
    <dgm:cxn modelId="{27027207-0F4B-4761-ACFE-736E86354ECE}" type="presOf" srcId="{75BEA1DF-1BAE-4FB7-A142-16CA1624E117}" destId="{A70DD09F-5F6A-4809-895C-137E130E1CDE}" srcOrd="0" destOrd="0" presId="urn:microsoft.com/office/officeart/2005/8/layout/default"/>
    <dgm:cxn modelId="{C3C9D92A-4F8E-4228-8DF6-5BC8FFC105E0}" type="presOf" srcId="{2EE95FC5-CD6B-4A50-9262-DC414E16C3EA}" destId="{8B70BCB8-2CA8-4281-8C3E-9646AA407DE2}" srcOrd="0" destOrd="0" presId="urn:microsoft.com/office/officeart/2005/8/layout/default"/>
    <dgm:cxn modelId="{E9B19438-D9F1-42E9-B97B-ECEA234AED50}" type="presOf" srcId="{F05611F0-8256-4954-B6CB-ED6B4F2DD397}" destId="{B86E23A3-742D-4587-88CF-2D56A8442149}" srcOrd="0" destOrd="0" presId="urn:microsoft.com/office/officeart/2005/8/layout/default"/>
    <dgm:cxn modelId="{D6CBE33F-90E3-4C8D-B80F-821ED7205D90}" type="presOf" srcId="{140952D0-0E1D-4F48-9F16-53581487CFA0}" destId="{18405FE4-7B27-4C69-B6FE-12C8B84249EF}" srcOrd="0" destOrd="0" presId="urn:microsoft.com/office/officeart/2005/8/layout/default"/>
    <dgm:cxn modelId="{14D43B81-F92D-4CD8-9D1E-78CBF092C750}" srcId="{D0F07F19-1F50-4B42-A7A0-278DF9D25BB1}" destId="{C2F8C7F7-44C4-414A-BCCD-56E91DD0A777}" srcOrd="4" destOrd="0" parTransId="{E6C6DF88-9436-40D7-BA84-18FE896A6151}" sibTransId="{4E39967D-43EF-4F15-814A-2F491D900D43}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6F765DD9-BF93-49A8-A6EA-AB13464D24B0}" type="presOf" srcId="{C2F8C7F7-44C4-414A-BCCD-56E91DD0A777}" destId="{435C0E89-FD70-4DD9-A771-832DBFC9ACBC}" srcOrd="0" destOrd="0" presId="urn:microsoft.com/office/officeart/2005/8/layout/default"/>
    <dgm:cxn modelId="{6D195AE4-39B4-45CF-9D82-CF1593D393F6}" type="presOf" srcId="{22625139-F93A-4F3F-A7AA-4923A01AEDF3}" destId="{D64973A5-4E87-44F1-B369-B0D5E0C2A462}" srcOrd="0" destOrd="0" presId="urn:microsoft.com/office/officeart/2005/8/layout/default"/>
    <dgm:cxn modelId="{38B196E4-A718-4E5E-8B33-DFB2B77FDE42}" type="presOf" srcId="{D0F07F19-1F50-4B42-A7A0-278DF9D25BB1}" destId="{40FE0EB9-B287-43F6-ABB4-527CB1B94B4A}" srcOrd="0" destOrd="0" presId="urn:microsoft.com/office/officeart/2005/8/layout/default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6D9BDDE9-DAC7-49AB-936B-BF49B285642B}" srcId="{D0F07F19-1F50-4B42-A7A0-278DF9D25BB1}" destId="{75BEA1DF-1BAE-4FB7-A142-16CA1624E117}" srcOrd="5" destOrd="0" parTransId="{CF1A02F5-B513-4849-83B4-0962089AB669}" sibTransId="{E68C2C40-9F30-4448-A0D7-547BF0AB4BCB}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D17F6962-6CF2-4448-8F2E-27A7CB5CAB16}" type="presParOf" srcId="{40FE0EB9-B287-43F6-ABB4-527CB1B94B4A}" destId="{8B70BCB8-2CA8-4281-8C3E-9646AA407DE2}" srcOrd="0" destOrd="0" presId="urn:microsoft.com/office/officeart/2005/8/layout/default"/>
    <dgm:cxn modelId="{6873F57A-5B91-48FC-9B1A-61BEA27CBE90}" type="presParOf" srcId="{40FE0EB9-B287-43F6-ABB4-527CB1B94B4A}" destId="{E02BC8AD-DDC2-43A7-BB43-F6F8D8BD6340}" srcOrd="1" destOrd="0" presId="urn:microsoft.com/office/officeart/2005/8/layout/default"/>
    <dgm:cxn modelId="{FC4588CA-0BEE-4DE6-9726-93F413184C3C}" type="presParOf" srcId="{40FE0EB9-B287-43F6-ABB4-527CB1B94B4A}" destId="{B86E23A3-742D-4587-88CF-2D56A8442149}" srcOrd="2" destOrd="0" presId="urn:microsoft.com/office/officeart/2005/8/layout/default"/>
    <dgm:cxn modelId="{4178A0A8-8F80-4691-AE60-A912EF83DE0A}" type="presParOf" srcId="{40FE0EB9-B287-43F6-ABB4-527CB1B94B4A}" destId="{87C885F5-93E2-4D86-AAEA-8BD12E68F9BB}" srcOrd="3" destOrd="0" presId="urn:microsoft.com/office/officeart/2005/8/layout/default"/>
    <dgm:cxn modelId="{48A25CA2-D3C2-4FFF-9454-ED9B5A503F99}" type="presParOf" srcId="{40FE0EB9-B287-43F6-ABB4-527CB1B94B4A}" destId="{D64973A5-4E87-44F1-B369-B0D5E0C2A462}" srcOrd="4" destOrd="0" presId="urn:microsoft.com/office/officeart/2005/8/layout/default"/>
    <dgm:cxn modelId="{CC1DEFB1-6415-405C-B19F-8F58824BC103}" type="presParOf" srcId="{40FE0EB9-B287-43F6-ABB4-527CB1B94B4A}" destId="{A8EBA167-82EB-4D7C-98F7-2AB66BCE8A90}" srcOrd="5" destOrd="0" presId="urn:microsoft.com/office/officeart/2005/8/layout/default"/>
    <dgm:cxn modelId="{EF92A80F-281E-414F-A2E2-B426E7254CC3}" type="presParOf" srcId="{40FE0EB9-B287-43F6-ABB4-527CB1B94B4A}" destId="{18405FE4-7B27-4C69-B6FE-12C8B84249EF}" srcOrd="6" destOrd="0" presId="urn:microsoft.com/office/officeart/2005/8/layout/default"/>
    <dgm:cxn modelId="{92AFC3EA-4297-4063-94E0-C5A1BE863E54}" type="presParOf" srcId="{40FE0EB9-B287-43F6-ABB4-527CB1B94B4A}" destId="{4F5C547E-E40F-424A-82FA-BB8EDB1515B0}" srcOrd="7" destOrd="0" presId="urn:microsoft.com/office/officeart/2005/8/layout/default"/>
    <dgm:cxn modelId="{CBB0F55F-5C58-443F-989A-EC667A9C4731}" type="presParOf" srcId="{40FE0EB9-B287-43F6-ABB4-527CB1B94B4A}" destId="{435C0E89-FD70-4DD9-A771-832DBFC9ACBC}" srcOrd="8" destOrd="0" presId="urn:microsoft.com/office/officeart/2005/8/layout/default"/>
    <dgm:cxn modelId="{FEC3F69C-F797-4114-8E85-DD3659AFDE5C}" type="presParOf" srcId="{40FE0EB9-B287-43F6-ABB4-527CB1B94B4A}" destId="{DAFFDF61-9B10-46F8-A3C7-D84D380A26F4}" srcOrd="9" destOrd="0" presId="urn:microsoft.com/office/officeart/2005/8/layout/default"/>
    <dgm:cxn modelId="{1AFBAD2C-AA6E-4814-A967-302C4082EF2B}" type="presParOf" srcId="{40FE0EB9-B287-43F6-ABB4-527CB1B94B4A}" destId="{A70DD09F-5F6A-4809-895C-137E130E1CD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r>
            <a:rPr lang="en-US" sz="2100" b="1" dirty="0">
              <a:solidFill>
                <a:schemeClr val="accent1">
                  <a:lumMod val="75000"/>
                </a:schemeClr>
              </a:solidFill>
            </a:rPr>
            <a:t>1</a:t>
          </a:r>
          <a:r>
            <a:rPr lang="ru-RU" sz="2100" b="1" dirty="0">
              <a:solidFill>
                <a:schemeClr val="accent1">
                  <a:lumMod val="75000"/>
                </a:schemeClr>
              </a:solidFill>
            </a:rPr>
            <a:t>.</a:t>
          </a:r>
          <a:endParaRPr lang="en-US" sz="2100" b="1" dirty="0">
            <a:solidFill>
              <a:schemeClr val="accent1">
                <a:lumMod val="75000"/>
              </a:schemeClr>
            </a:solidFill>
          </a:endParaRPr>
        </a:p>
        <a:p>
          <a:r>
            <a:rPr lang="en-US" sz="1800" dirty="0">
              <a:solidFill>
                <a:schemeClr val="bg2">
                  <a:lumMod val="50000"/>
                </a:schemeClr>
              </a:solidFill>
            </a:rPr>
            <a:t>Review current programs with labor market needs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/>
      <dgm:t>
        <a:bodyPr/>
        <a:lstStyle/>
        <a:p>
          <a:endParaRPr lang="en-US"/>
        </a:p>
      </dgm:t>
    </dgm:pt>
    <dgm:pt modelId="{F05611F0-8256-4954-B6CB-ED6B4F2DD39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2.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Align programs to state and local needs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/>
      <dgm:t>
        <a:bodyPr/>
        <a:lstStyle/>
        <a:p>
          <a:endParaRPr lang="en-US"/>
        </a:p>
      </dgm:t>
    </dgm:pt>
    <dgm:pt modelId="{22625139-F93A-4F3F-A7AA-4923A01AEDF3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3.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Assist in evaluation of programs</a:t>
          </a: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/>
      <dgm:t>
        <a:bodyPr/>
        <a:lstStyle/>
        <a:p>
          <a:endParaRPr lang="en-US"/>
        </a:p>
      </dgm:t>
    </dgm:pt>
    <dgm:pt modelId="{140952D0-0E1D-4F48-9F16-53581487CFA0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4.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Assist in creating new opportunities in CTE for students</a:t>
          </a:r>
        </a:p>
      </dgm:t>
    </dgm:pt>
    <dgm:pt modelId="{790C446F-6917-41E7-BE01-7AFE2676D505}" type="parTrans" cxnId="{B07163E8-ADEC-492A-8F07-7E5786AB23AE}">
      <dgm:prSet/>
      <dgm:spPr/>
      <dgm:t>
        <a:bodyPr/>
        <a:lstStyle/>
        <a:p>
          <a:endParaRPr lang="en-US"/>
        </a:p>
      </dgm:t>
    </dgm:pt>
    <dgm:pt modelId="{2804F27C-9BA9-4D07-AB02-74BE7DFA2C0E}" type="sibTrans" cxnId="{B07163E8-ADEC-492A-8F07-7E5786AB23AE}">
      <dgm:prSet phldrT="4" phldr="0"/>
      <dgm:spPr/>
      <dgm:t>
        <a:bodyPr/>
        <a:lstStyle/>
        <a:p>
          <a:endParaRPr lang="en-US"/>
        </a:p>
      </dgm:t>
    </dgm:pt>
    <dgm:pt modelId="{40FE0EB9-B287-43F6-ABB4-527CB1B94B4A}" type="pres">
      <dgm:prSet presAssocID="{D0F07F19-1F50-4B42-A7A0-278DF9D25BB1}" presName="diagram" presStyleCnt="0">
        <dgm:presLayoutVars>
          <dgm:dir/>
          <dgm:resizeHandles val="exact"/>
        </dgm:presLayoutVars>
      </dgm:prSet>
      <dgm:spPr/>
    </dgm:pt>
    <dgm:pt modelId="{8B70BCB8-2CA8-4281-8C3E-9646AA407DE2}" type="pres">
      <dgm:prSet presAssocID="{2EE95FC5-CD6B-4A50-9262-DC414E16C3EA}" presName="node" presStyleLbl="node1" presStyleIdx="0" presStyleCnt="4" custScaleX="115064" custLinFactNeighborX="976">
        <dgm:presLayoutVars>
          <dgm:bulletEnabled val="1"/>
        </dgm:presLayoutVars>
      </dgm:prSet>
      <dgm:spPr/>
    </dgm:pt>
    <dgm:pt modelId="{E02BC8AD-DDC2-43A7-BB43-F6F8D8BD6340}" type="pres">
      <dgm:prSet presAssocID="{C99EBBB1-E916-471C-83C9-ABE85B42AC26}" presName="sibTrans" presStyleCnt="0"/>
      <dgm:spPr/>
    </dgm:pt>
    <dgm:pt modelId="{B86E23A3-742D-4587-88CF-2D56A8442149}" type="pres">
      <dgm:prSet presAssocID="{F05611F0-8256-4954-B6CB-ED6B4F2DD397}" presName="node" presStyleLbl="node1" presStyleIdx="1" presStyleCnt="4" custScaleX="115064" custLinFactNeighborX="976">
        <dgm:presLayoutVars>
          <dgm:bulletEnabled val="1"/>
        </dgm:presLayoutVars>
      </dgm:prSet>
      <dgm:spPr/>
    </dgm:pt>
    <dgm:pt modelId="{87C885F5-93E2-4D86-AAEA-8BD12E68F9BB}" type="pres">
      <dgm:prSet presAssocID="{6BD5265A-8333-420D-BDB2-65F10B3EBD76}" presName="sibTrans" presStyleCnt="0"/>
      <dgm:spPr/>
    </dgm:pt>
    <dgm:pt modelId="{D64973A5-4E87-44F1-B369-B0D5E0C2A462}" type="pres">
      <dgm:prSet presAssocID="{22625139-F93A-4F3F-A7AA-4923A01AEDF3}" presName="node" presStyleLbl="node1" presStyleIdx="2" presStyleCnt="4" custScaleX="115064" custLinFactNeighborX="976">
        <dgm:presLayoutVars>
          <dgm:bulletEnabled val="1"/>
        </dgm:presLayoutVars>
      </dgm:prSet>
      <dgm:spPr/>
    </dgm:pt>
    <dgm:pt modelId="{A8EBA167-82EB-4D7C-98F7-2AB66BCE8A90}" type="pres">
      <dgm:prSet presAssocID="{A8E2FA08-4DD4-4654-A85D-9A99162D6201}" presName="sibTrans" presStyleCnt="0"/>
      <dgm:spPr/>
    </dgm:pt>
    <dgm:pt modelId="{18405FE4-7B27-4C69-B6FE-12C8B84249EF}" type="pres">
      <dgm:prSet presAssocID="{140952D0-0E1D-4F48-9F16-53581487CFA0}" presName="node" presStyleLbl="node1" presStyleIdx="3" presStyleCnt="4" custScaleX="115064" custLinFactNeighborX="976">
        <dgm:presLayoutVars>
          <dgm:bulletEnabled val="1"/>
        </dgm:presLayoutVars>
      </dgm:prSet>
      <dgm:spPr/>
    </dgm:pt>
  </dgm:ptLst>
  <dgm:cxnLst>
    <dgm:cxn modelId="{C3C9D92A-4F8E-4228-8DF6-5BC8FFC105E0}" type="presOf" srcId="{2EE95FC5-CD6B-4A50-9262-DC414E16C3EA}" destId="{8B70BCB8-2CA8-4281-8C3E-9646AA407DE2}" srcOrd="0" destOrd="0" presId="urn:microsoft.com/office/officeart/2005/8/layout/default"/>
    <dgm:cxn modelId="{E9B19438-D9F1-42E9-B97B-ECEA234AED50}" type="presOf" srcId="{F05611F0-8256-4954-B6CB-ED6B4F2DD397}" destId="{B86E23A3-742D-4587-88CF-2D56A8442149}" srcOrd="0" destOrd="0" presId="urn:microsoft.com/office/officeart/2005/8/layout/default"/>
    <dgm:cxn modelId="{D6CBE33F-90E3-4C8D-B80F-821ED7205D90}" type="presOf" srcId="{140952D0-0E1D-4F48-9F16-53581487CFA0}" destId="{18405FE4-7B27-4C69-B6FE-12C8B84249EF}" srcOrd="0" destOrd="0" presId="urn:microsoft.com/office/officeart/2005/8/layout/default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6D195AE4-39B4-45CF-9D82-CF1593D393F6}" type="presOf" srcId="{22625139-F93A-4F3F-A7AA-4923A01AEDF3}" destId="{D64973A5-4E87-44F1-B369-B0D5E0C2A462}" srcOrd="0" destOrd="0" presId="urn:microsoft.com/office/officeart/2005/8/layout/default"/>
    <dgm:cxn modelId="{38B196E4-A718-4E5E-8B33-DFB2B77FDE42}" type="presOf" srcId="{D0F07F19-1F50-4B42-A7A0-278DF9D25BB1}" destId="{40FE0EB9-B287-43F6-ABB4-527CB1B94B4A}" srcOrd="0" destOrd="0" presId="urn:microsoft.com/office/officeart/2005/8/layout/default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D17F6962-6CF2-4448-8F2E-27A7CB5CAB16}" type="presParOf" srcId="{40FE0EB9-B287-43F6-ABB4-527CB1B94B4A}" destId="{8B70BCB8-2CA8-4281-8C3E-9646AA407DE2}" srcOrd="0" destOrd="0" presId="urn:microsoft.com/office/officeart/2005/8/layout/default"/>
    <dgm:cxn modelId="{6873F57A-5B91-48FC-9B1A-61BEA27CBE90}" type="presParOf" srcId="{40FE0EB9-B287-43F6-ABB4-527CB1B94B4A}" destId="{E02BC8AD-DDC2-43A7-BB43-F6F8D8BD6340}" srcOrd="1" destOrd="0" presId="urn:microsoft.com/office/officeart/2005/8/layout/default"/>
    <dgm:cxn modelId="{FC4588CA-0BEE-4DE6-9726-93F413184C3C}" type="presParOf" srcId="{40FE0EB9-B287-43F6-ABB4-527CB1B94B4A}" destId="{B86E23A3-742D-4587-88CF-2D56A8442149}" srcOrd="2" destOrd="0" presId="urn:microsoft.com/office/officeart/2005/8/layout/default"/>
    <dgm:cxn modelId="{4178A0A8-8F80-4691-AE60-A912EF83DE0A}" type="presParOf" srcId="{40FE0EB9-B287-43F6-ABB4-527CB1B94B4A}" destId="{87C885F5-93E2-4D86-AAEA-8BD12E68F9BB}" srcOrd="3" destOrd="0" presId="urn:microsoft.com/office/officeart/2005/8/layout/default"/>
    <dgm:cxn modelId="{48A25CA2-D3C2-4FFF-9454-ED9B5A503F99}" type="presParOf" srcId="{40FE0EB9-B287-43F6-ABB4-527CB1B94B4A}" destId="{D64973A5-4E87-44F1-B369-B0D5E0C2A462}" srcOrd="4" destOrd="0" presId="urn:microsoft.com/office/officeart/2005/8/layout/default"/>
    <dgm:cxn modelId="{CC1DEFB1-6415-405C-B19F-8F58824BC103}" type="presParOf" srcId="{40FE0EB9-B287-43F6-ABB4-527CB1B94B4A}" destId="{A8EBA167-82EB-4D7C-98F7-2AB66BCE8A90}" srcOrd="5" destOrd="0" presId="urn:microsoft.com/office/officeart/2005/8/layout/default"/>
    <dgm:cxn modelId="{EF92A80F-281E-414F-A2E2-B426E7254CC3}" type="presParOf" srcId="{40FE0EB9-B287-43F6-ABB4-527CB1B94B4A}" destId="{18405FE4-7B27-4C69-B6FE-12C8B84249E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2373DC-11B1-4708-92E2-E1B8EB8D76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2" csCatId="accent5" phldr="1"/>
      <dgm:spPr/>
    </dgm:pt>
    <dgm:pt modelId="{7084B800-7E1D-4DA6-89C0-37EA52DDBCB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dirty="0">
              <a:solidFill>
                <a:schemeClr val="bg2">
                  <a:lumMod val="50000"/>
                </a:schemeClr>
              </a:solidFill>
            </a:rPr>
            <a:t>Allows students to learn about jobs in the criminal justice system</a:t>
          </a:r>
          <a:endParaRPr lang="ru-RU" sz="2100" dirty="0">
            <a:solidFill>
              <a:schemeClr val="bg2">
                <a:lumMod val="50000"/>
              </a:schemeClr>
            </a:solidFill>
          </a:endParaRPr>
        </a:p>
      </dgm:t>
    </dgm:pt>
    <dgm:pt modelId="{E459F664-A62C-4466-90D1-14D94F7456F9}" type="parTrans" cxnId="{D7BBB8C6-B60F-4050-B5C1-3F3A86AF4294}">
      <dgm:prSet/>
      <dgm:spPr/>
      <dgm:t>
        <a:bodyPr/>
        <a:lstStyle/>
        <a:p>
          <a:endParaRPr lang="ru-RU"/>
        </a:p>
      </dgm:t>
    </dgm:pt>
    <dgm:pt modelId="{29667D30-8073-4626-A65C-0442C9DA4455}" type="sibTrans" cxnId="{D7BBB8C6-B60F-4050-B5C1-3F3A86AF4294}">
      <dgm:prSet/>
      <dgm:spPr/>
      <dgm:t>
        <a:bodyPr/>
        <a:lstStyle/>
        <a:p>
          <a:endParaRPr lang="ru-RU"/>
        </a:p>
      </dgm:t>
    </dgm:pt>
    <dgm:pt modelId="{4786322A-3DB1-4B13-A039-9C2B4BD3390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kern="1200" dirty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Will begin a new apprenticeship program with the local Courts.</a:t>
          </a:r>
          <a:endParaRPr lang="ru-RU" sz="2100" kern="1200" dirty="0">
            <a:solidFill>
              <a:srgbClr val="E2E2E8">
                <a:lumMod val="50000"/>
              </a:srgbClr>
            </a:solidFill>
            <a:latin typeface="Garamond" panose="02020404030301010803"/>
            <a:ea typeface="+mn-ea"/>
            <a:cs typeface="+mn-cs"/>
          </a:endParaRPr>
        </a:p>
      </dgm:t>
    </dgm:pt>
    <dgm:pt modelId="{4F3F2426-EA56-4F79-A02F-DE7A210D680D}" type="parTrans" cxnId="{07D1F65C-7C41-4EB6-A133-CA7F29791640}">
      <dgm:prSet/>
      <dgm:spPr/>
      <dgm:t>
        <a:bodyPr/>
        <a:lstStyle/>
        <a:p>
          <a:endParaRPr lang="ru-RU"/>
        </a:p>
      </dgm:t>
    </dgm:pt>
    <dgm:pt modelId="{7D0A801E-90E9-4D73-A31E-D58F04D3BBF2}" type="sibTrans" cxnId="{07D1F65C-7C41-4EB6-A133-CA7F29791640}">
      <dgm:prSet/>
      <dgm:spPr/>
      <dgm:t>
        <a:bodyPr/>
        <a:lstStyle/>
        <a:p>
          <a:endParaRPr lang="ru-RU"/>
        </a:p>
      </dgm:t>
    </dgm:pt>
    <dgm:pt modelId="{BEBE168A-5E85-43CC-B9BA-D1974F9A5753}" type="pres">
      <dgm:prSet presAssocID="{592373DC-11B1-4708-92E2-E1B8EB8D76D8}" presName="root" presStyleCnt="0">
        <dgm:presLayoutVars>
          <dgm:dir/>
          <dgm:resizeHandles val="exact"/>
        </dgm:presLayoutVars>
      </dgm:prSet>
      <dgm:spPr/>
    </dgm:pt>
    <dgm:pt modelId="{6F7D1589-E38C-4EEF-8940-633D1FA307AE}" type="pres">
      <dgm:prSet presAssocID="{7084B800-7E1D-4DA6-89C0-37EA52DDBCB8}" presName="compNode" presStyleCnt="0"/>
      <dgm:spPr/>
    </dgm:pt>
    <dgm:pt modelId="{5055791F-FD8B-4C95-BE9E-DCA1684759AE}" type="pres">
      <dgm:prSet presAssocID="{7084B800-7E1D-4DA6-89C0-37EA52DDBCB8}" presName="bgRect" presStyleLbl="bgShp" presStyleIdx="0" presStyleCnt="2" custLinFactNeighborX="-1989" custLinFactNeighborY="338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3A2A1665-F91D-4C16-A420-BA5DD166AEE3}" type="pres">
      <dgm:prSet presAssocID="{7084B800-7E1D-4DA6-89C0-37EA52DDBCB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2BD51AD2-3E0A-4639-9A99-2EB58CCE5B59}" type="pres">
      <dgm:prSet presAssocID="{7084B800-7E1D-4DA6-89C0-37EA52DDBCB8}" presName="spaceRect" presStyleCnt="0"/>
      <dgm:spPr/>
    </dgm:pt>
    <dgm:pt modelId="{C777032A-9475-4396-9274-DE9A78A74CC0}" type="pres">
      <dgm:prSet presAssocID="{7084B800-7E1D-4DA6-89C0-37EA52DDBCB8}" presName="parTx" presStyleLbl="revTx" presStyleIdx="0" presStyleCnt="2" custLinFactNeighborX="-5805">
        <dgm:presLayoutVars>
          <dgm:chMax val="0"/>
          <dgm:chPref val="0"/>
        </dgm:presLayoutVars>
      </dgm:prSet>
      <dgm:spPr/>
    </dgm:pt>
    <dgm:pt modelId="{E8F86784-F939-4DC2-B805-3A2239B0770F}" type="pres">
      <dgm:prSet presAssocID="{29667D30-8073-4626-A65C-0442C9DA4455}" presName="sibTrans" presStyleCnt="0"/>
      <dgm:spPr/>
    </dgm:pt>
    <dgm:pt modelId="{B1715078-3176-4DF1-A2E4-CA69BD0DE3DE}" type="pres">
      <dgm:prSet presAssocID="{4786322A-3DB1-4B13-A039-9C2B4BD33902}" presName="compNode" presStyleCnt="0"/>
      <dgm:spPr/>
    </dgm:pt>
    <dgm:pt modelId="{7CF4F8AE-2437-4954-B698-495A078F9E64}" type="pres">
      <dgm:prSet presAssocID="{4786322A-3DB1-4B13-A039-9C2B4BD33902}" presName="bgRect" presStyleLbl="bgShp" presStyleIdx="1" presStyleCnt="2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321B0D94-DDA9-4A26-A4C1-0608CDA16D85}" type="pres">
      <dgm:prSet presAssocID="{4786322A-3DB1-4B13-A039-9C2B4BD3390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am"/>
        </a:ext>
      </dgm:extLst>
    </dgm:pt>
    <dgm:pt modelId="{6B38183A-C137-4797-A6AA-5032FB424C80}" type="pres">
      <dgm:prSet presAssocID="{4786322A-3DB1-4B13-A039-9C2B4BD33902}" presName="spaceRect" presStyleCnt="0"/>
      <dgm:spPr/>
    </dgm:pt>
    <dgm:pt modelId="{8988E990-E700-4C93-BC55-7BF7864AEFFE}" type="pres">
      <dgm:prSet presAssocID="{4786322A-3DB1-4B13-A039-9C2B4BD33902}" presName="parTx" presStyleLbl="revTx" presStyleIdx="1" presStyleCnt="2" custLinFactNeighborX="-5805">
        <dgm:presLayoutVars>
          <dgm:chMax val="0"/>
          <dgm:chPref val="0"/>
        </dgm:presLayoutVars>
      </dgm:prSet>
      <dgm:spPr/>
    </dgm:pt>
  </dgm:ptLst>
  <dgm:cxnLst>
    <dgm:cxn modelId="{63841A12-C18B-1141-BB66-67F94352C339}" type="presOf" srcId="{7084B800-7E1D-4DA6-89C0-37EA52DDBCB8}" destId="{C777032A-9475-4396-9274-DE9A78A74CC0}" srcOrd="0" destOrd="0" presId="urn:microsoft.com/office/officeart/2018/2/layout/IconVerticalSolidList"/>
    <dgm:cxn modelId="{07D1F65C-7C41-4EB6-A133-CA7F29791640}" srcId="{592373DC-11B1-4708-92E2-E1B8EB8D76D8}" destId="{4786322A-3DB1-4B13-A039-9C2B4BD33902}" srcOrd="1" destOrd="0" parTransId="{4F3F2426-EA56-4F79-A02F-DE7A210D680D}" sibTransId="{7D0A801E-90E9-4D73-A31E-D58F04D3BBF2}"/>
    <dgm:cxn modelId="{9B527D63-3134-1743-961D-BB943F9BC328}" type="presOf" srcId="{4786322A-3DB1-4B13-A039-9C2B4BD33902}" destId="{8988E990-E700-4C93-BC55-7BF7864AEFFE}" srcOrd="0" destOrd="0" presId="urn:microsoft.com/office/officeart/2018/2/layout/IconVerticalSolidList"/>
    <dgm:cxn modelId="{99FCC3A2-7D1A-B343-BC04-AA140FF8D6F7}" type="presOf" srcId="{592373DC-11B1-4708-92E2-E1B8EB8D76D8}" destId="{BEBE168A-5E85-43CC-B9BA-D1974F9A5753}" srcOrd="0" destOrd="0" presId="urn:microsoft.com/office/officeart/2018/2/layout/IconVerticalSolidList"/>
    <dgm:cxn modelId="{D7BBB8C6-B60F-4050-B5C1-3F3A86AF4294}" srcId="{592373DC-11B1-4708-92E2-E1B8EB8D76D8}" destId="{7084B800-7E1D-4DA6-89C0-37EA52DDBCB8}" srcOrd="0" destOrd="0" parTransId="{E459F664-A62C-4466-90D1-14D94F7456F9}" sibTransId="{29667D30-8073-4626-A65C-0442C9DA4455}"/>
    <dgm:cxn modelId="{EC6A6010-62D0-E741-9ED3-0E0A4F187C22}" type="presParOf" srcId="{BEBE168A-5E85-43CC-B9BA-D1974F9A5753}" destId="{6F7D1589-E38C-4EEF-8940-633D1FA307AE}" srcOrd="0" destOrd="0" presId="urn:microsoft.com/office/officeart/2018/2/layout/IconVerticalSolidList"/>
    <dgm:cxn modelId="{3651A24D-686D-D14B-8701-AFB991DD91A7}" type="presParOf" srcId="{6F7D1589-E38C-4EEF-8940-633D1FA307AE}" destId="{5055791F-FD8B-4C95-BE9E-DCA1684759AE}" srcOrd="0" destOrd="0" presId="urn:microsoft.com/office/officeart/2018/2/layout/IconVerticalSolidList"/>
    <dgm:cxn modelId="{7B546F74-9BC9-8B4A-907D-549F35C2FD3E}" type="presParOf" srcId="{6F7D1589-E38C-4EEF-8940-633D1FA307AE}" destId="{3A2A1665-F91D-4C16-A420-BA5DD166AEE3}" srcOrd="1" destOrd="0" presId="urn:microsoft.com/office/officeart/2018/2/layout/IconVerticalSolidList"/>
    <dgm:cxn modelId="{E8DFB209-C627-2849-A9A8-82FA4FE3CBC9}" type="presParOf" srcId="{6F7D1589-E38C-4EEF-8940-633D1FA307AE}" destId="{2BD51AD2-3E0A-4639-9A99-2EB58CCE5B59}" srcOrd="2" destOrd="0" presId="urn:microsoft.com/office/officeart/2018/2/layout/IconVerticalSolidList"/>
    <dgm:cxn modelId="{366B5496-FD7E-304F-8B99-D11946F94228}" type="presParOf" srcId="{6F7D1589-E38C-4EEF-8940-633D1FA307AE}" destId="{C777032A-9475-4396-9274-DE9A78A74CC0}" srcOrd="3" destOrd="0" presId="urn:microsoft.com/office/officeart/2018/2/layout/IconVerticalSolidList"/>
    <dgm:cxn modelId="{DE81DE76-EB46-0649-BD1A-C07B117C077E}" type="presParOf" srcId="{BEBE168A-5E85-43CC-B9BA-D1974F9A5753}" destId="{E8F86784-F939-4DC2-B805-3A2239B0770F}" srcOrd="1" destOrd="0" presId="urn:microsoft.com/office/officeart/2018/2/layout/IconVerticalSolidList"/>
    <dgm:cxn modelId="{81974EFD-7ED7-404C-A7EA-97800BA1897B}" type="presParOf" srcId="{BEBE168A-5E85-43CC-B9BA-D1974F9A5753}" destId="{B1715078-3176-4DF1-A2E4-CA69BD0DE3DE}" srcOrd="2" destOrd="0" presId="urn:microsoft.com/office/officeart/2018/2/layout/IconVerticalSolidList"/>
    <dgm:cxn modelId="{7B2034C8-584E-E84E-8A99-1E4DA478C58D}" type="presParOf" srcId="{B1715078-3176-4DF1-A2E4-CA69BD0DE3DE}" destId="{7CF4F8AE-2437-4954-B698-495A078F9E64}" srcOrd="0" destOrd="0" presId="urn:microsoft.com/office/officeart/2018/2/layout/IconVerticalSolidList"/>
    <dgm:cxn modelId="{EBEFAFAD-B5F2-8F47-8319-9C351553D79B}" type="presParOf" srcId="{B1715078-3176-4DF1-A2E4-CA69BD0DE3DE}" destId="{321B0D94-DDA9-4A26-A4C1-0608CDA16D85}" srcOrd="1" destOrd="0" presId="urn:microsoft.com/office/officeart/2018/2/layout/IconVerticalSolidList"/>
    <dgm:cxn modelId="{0C0BCCB3-B2AC-DB41-9209-8BD32F39E7CA}" type="presParOf" srcId="{B1715078-3176-4DF1-A2E4-CA69BD0DE3DE}" destId="{6B38183A-C137-4797-A6AA-5032FB424C80}" srcOrd="2" destOrd="0" presId="urn:microsoft.com/office/officeart/2018/2/layout/IconVerticalSolidList"/>
    <dgm:cxn modelId="{6AF7860D-FDAE-D944-A15C-8365DBB36ED6}" type="presParOf" srcId="{B1715078-3176-4DF1-A2E4-CA69BD0DE3DE}" destId="{8988E990-E700-4C93-BC55-7BF7864AEFFE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2373DC-11B1-4708-92E2-E1B8EB8D76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2" csCatId="accent5" phldr="1"/>
      <dgm:spPr/>
    </dgm:pt>
    <dgm:pt modelId="{7084B800-7E1D-4DA6-89C0-37EA52DDBCB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dirty="0">
              <a:solidFill>
                <a:schemeClr val="bg2">
                  <a:lumMod val="50000"/>
                </a:schemeClr>
              </a:solidFill>
            </a:rPr>
            <a:t>Allows students to learn about various careers in enterprises they may have not considered.</a:t>
          </a:r>
          <a:endParaRPr lang="ru-RU" sz="2100" dirty="0">
            <a:solidFill>
              <a:schemeClr val="bg2">
                <a:lumMod val="50000"/>
              </a:schemeClr>
            </a:solidFill>
          </a:endParaRPr>
        </a:p>
      </dgm:t>
    </dgm:pt>
    <dgm:pt modelId="{E459F664-A62C-4466-90D1-14D94F7456F9}" type="parTrans" cxnId="{D7BBB8C6-B60F-4050-B5C1-3F3A86AF4294}">
      <dgm:prSet/>
      <dgm:spPr/>
      <dgm:t>
        <a:bodyPr/>
        <a:lstStyle/>
        <a:p>
          <a:endParaRPr lang="ru-RU"/>
        </a:p>
      </dgm:t>
    </dgm:pt>
    <dgm:pt modelId="{29667D30-8073-4626-A65C-0442C9DA4455}" type="sibTrans" cxnId="{D7BBB8C6-B60F-4050-B5C1-3F3A86AF4294}">
      <dgm:prSet/>
      <dgm:spPr/>
      <dgm:t>
        <a:bodyPr/>
        <a:lstStyle/>
        <a:p>
          <a:endParaRPr lang="ru-RU"/>
        </a:p>
      </dgm:t>
    </dgm:pt>
    <dgm:pt modelId="{BEBE168A-5E85-43CC-B9BA-D1974F9A5753}" type="pres">
      <dgm:prSet presAssocID="{592373DC-11B1-4708-92E2-E1B8EB8D76D8}" presName="root" presStyleCnt="0">
        <dgm:presLayoutVars>
          <dgm:dir/>
          <dgm:resizeHandles val="exact"/>
        </dgm:presLayoutVars>
      </dgm:prSet>
      <dgm:spPr/>
    </dgm:pt>
    <dgm:pt modelId="{6F7D1589-E38C-4EEF-8940-633D1FA307AE}" type="pres">
      <dgm:prSet presAssocID="{7084B800-7E1D-4DA6-89C0-37EA52DDBCB8}" presName="compNode" presStyleCnt="0"/>
      <dgm:spPr/>
    </dgm:pt>
    <dgm:pt modelId="{5055791F-FD8B-4C95-BE9E-DCA1684759AE}" type="pres">
      <dgm:prSet presAssocID="{7084B800-7E1D-4DA6-89C0-37EA52DDBCB8}" presName="bgRect" presStyleLbl="bgShp" presStyleIdx="0" presStyleCnt="1" custLinFactNeighborX="-1989" custLinFactNeighborY="338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3A2A1665-F91D-4C16-A420-BA5DD166AEE3}" type="pres">
      <dgm:prSet presAssocID="{7084B800-7E1D-4DA6-89C0-37EA52DDBCB8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2BD51AD2-3E0A-4639-9A99-2EB58CCE5B59}" type="pres">
      <dgm:prSet presAssocID="{7084B800-7E1D-4DA6-89C0-37EA52DDBCB8}" presName="spaceRect" presStyleCnt="0"/>
      <dgm:spPr/>
    </dgm:pt>
    <dgm:pt modelId="{C777032A-9475-4396-9274-DE9A78A74CC0}" type="pres">
      <dgm:prSet presAssocID="{7084B800-7E1D-4DA6-89C0-37EA52DDBCB8}" presName="parTx" presStyleLbl="revTx" presStyleIdx="0" presStyleCnt="1" custScaleX="106091" custLinFactNeighborX="-5805">
        <dgm:presLayoutVars>
          <dgm:chMax val="0"/>
          <dgm:chPref val="0"/>
        </dgm:presLayoutVars>
      </dgm:prSet>
      <dgm:spPr/>
    </dgm:pt>
  </dgm:ptLst>
  <dgm:cxnLst>
    <dgm:cxn modelId="{63841A12-C18B-1141-BB66-67F94352C339}" type="presOf" srcId="{7084B800-7E1D-4DA6-89C0-37EA52DDBCB8}" destId="{C777032A-9475-4396-9274-DE9A78A74CC0}" srcOrd="0" destOrd="0" presId="urn:microsoft.com/office/officeart/2018/2/layout/IconVerticalSolidList"/>
    <dgm:cxn modelId="{99FCC3A2-7D1A-B343-BC04-AA140FF8D6F7}" type="presOf" srcId="{592373DC-11B1-4708-92E2-E1B8EB8D76D8}" destId="{BEBE168A-5E85-43CC-B9BA-D1974F9A5753}" srcOrd="0" destOrd="0" presId="urn:microsoft.com/office/officeart/2018/2/layout/IconVerticalSolidList"/>
    <dgm:cxn modelId="{D7BBB8C6-B60F-4050-B5C1-3F3A86AF4294}" srcId="{592373DC-11B1-4708-92E2-E1B8EB8D76D8}" destId="{7084B800-7E1D-4DA6-89C0-37EA52DDBCB8}" srcOrd="0" destOrd="0" parTransId="{E459F664-A62C-4466-90D1-14D94F7456F9}" sibTransId="{29667D30-8073-4626-A65C-0442C9DA4455}"/>
    <dgm:cxn modelId="{EC6A6010-62D0-E741-9ED3-0E0A4F187C22}" type="presParOf" srcId="{BEBE168A-5E85-43CC-B9BA-D1974F9A5753}" destId="{6F7D1589-E38C-4EEF-8940-633D1FA307AE}" srcOrd="0" destOrd="0" presId="urn:microsoft.com/office/officeart/2018/2/layout/IconVerticalSolidList"/>
    <dgm:cxn modelId="{3651A24D-686D-D14B-8701-AFB991DD91A7}" type="presParOf" srcId="{6F7D1589-E38C-4EEF-8940-633D1FA307AE}" destId="{5055791F-FD8B-4C95-BE9E-DCA1684759AE}" srcOrd="0" destOrd="0" presId="urn:microsoft.com/office/officeart/2018/2/layout/IconVerticalSolidList"/>
    <dgm:cxn modelId="{7B546F74-9BC9-8B4A-907D-549F35C2FD3E}" type="presParOf" srcId="{6F7D1589-E38C-4EEF-8940-633D1FA307AE}" destId="{3A2A1665-F91D-4C16-A420-BA5DD166AEE3}" srcOrd="1" destOrd="0" presId="urn:microsoft.com/office/officeart/2018/2/layout/IconVerticalSolidList"/>
    <dgm:cxn modelId="{E8DFB209-C627-2849-A9A8-82FA4FE3CBC9}" type="presParOf" srcId="{6F7D1589-E38C-4EEF-8940-633D1FA307AE}" destId="{2BD51AD2-3E0A-4639-9A99-2EB58CCE5B59}" srcOrd="2" destOrd="0" presId="urn:microsoft.com/office/officeart/2018/2/layout/IconVerticalSolidList"/>
    <dgm:cxn modelId="{366B5496-FD7E-304F-8B99-D11946F94228}" type="presParOf" srcId="{6F7D1589-E38C-4EEF-8940-633D1FA307AE}" destId="{C777032A-9475-4396-9274-DE9A78A74CC0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0BCB8-2CA8-4281-8C3E-9646AA407DE2}">
      <dsp:nvSpPr>
        <dsp:cNvPr id="0" name=""/>
        <dsp:cNvSpPr/>
      </dsp:nvSpPr>
      <dsp:spPr>
        <a:xfrm>
          <a:off x="477859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</a:rPr>
            <a:t>Agritechnology MCHS &amp; JMPHS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</a:rPr>
            <a:t>Allied Health MCHS</a:t>
          </a:r>
        </a:p>
      </dsp:txBody>
      <dsp:txXfrm>
        <a:off x="477859" y="656"/>
        <a:ext cx="3123798" cy="1628901"/>
      </dsp:txXfrm>
    </dsp:sp>
    <dsp:sp modelId="{B86E23A3-742D-4587-88CF-2D56A8442149}">
      <dsp:nvSpPr>
        <dsp:cNvPr id="0" name=""/>
        <dsp:cNvSpPr/>
      </dsp:nvSpPr>
      <dsp:spPr>
        <a:xfrm>
          <a:off x="3873141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</a:rPr>
            <a:t>Applied Robotics MCHS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Culinary Arts MCHS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b="1" kern="1200" dirty="0">
            <a:solidFill>
              <a:schemeClr val="accent1">
                <a:lumMod val="75000"/>
              </a:schemeClr>
            </a:solidFill>
            <a:latin typeface="Garamond" panose="02020404030301010803"/>
            <a:ea typeface="+mn-ea"/>
            <a:cs typeface="+mn-cs"/>
          </a:endParaRPr>
        </a:p>
      </dsp:txBody>
      <dsp:txXfrm>
        <a:off x="3873141" y="656"/>
        <a:ext cx="3123798" cy="1628901"/>
      </dsp:txXfrm>
    </dsp:sp>
    <dsp:sp modelId="{D64973A5-4E87-44F1-B369-B0D5E0C2A462}">
      <dsp:nvSpPr>
        <dsp:cNvPr id="0" name=""/>
        <dsp:cNvSpPr/>
      </dsp:nvSpPr>
      <dsp:spPr>
        <a:xfrm>
          <a:off x="7268423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Criminal Justice Operations MCHS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</a:rPr>
            <a:t>Digital Design JMPHS</a:t>
          </a:r>
          <a:endParaRPr lang="en-US" sz="2100" b="1" kern="1200" dirty="0">
            <a:solidFill>
              <a:schemeClr val="accent1">
                <a:lumMod val="75000"/>
              </a:schemeClr>
            </a:solidFill>
            <a:latin typeface="Garamond" panose="02020404030301010803"/>
            <a:ea typeface="+mn-ea"/>
            <a:cs typeface="+mn-cs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b="1" kern="1200" dirty="0">
            <a:solidFill>
              <a:schemeClr val="accent1">
                <a:lumMod val="75000"/>
              </a:schemeClr>
            </a:solidFill>
            <a:latin typeface="Garamond" panose="02020404030301010803"/>
            <a:ea typeface="+mn-ea"/>
            <a:cs typeface="+mn-cs"/>
          </a:endParaRPr>
        </a:p>
      </dsp:txBody>
      <dsp:txXfrm>
        <a:off x="7268423" y="656"/>
        <a:ext cx="3123798" cy="1628901"/>
      </dsp:txXfrm>
    </dsp:sp>
    <dsp:sp modelId="{18405FE4-7B27-4C69-B6FE-12C8B84249EF}">
      <dsp:nvSpPr>
        <dsp:cNvPr id="0" name=""/>
        <dsp:cNvSpPr/>
      </dsp:nvSpPr>
      <dsp:spPr>
        <a:xfrm>
          <a:off x="490320" y="1861280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</a:rPr>
            <a:t>Engineering Pathways JMPHS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Industrial Biotechnology MCHS</a:t>
          </a:r>
        </a:p>
      </dsp:txBody>
      <dsp:txXfrm>
        <a:off x="490320" y="1861280"/>
        <a:ext cx="3123798" cy="1628901"/>
      </dsp:txXfrm>
    </dsp:sp>
    <dsp:sp modelId="{435C0E89-FD70-4DD9-A771-832DBFC9ACBC}">
      <dsp:nvSpPr>
        <dsp:cNvPr id="0" name=""/>
        <dsp:cNvSpPr/>
      </dsp:nvSpPr>
      <dsp:spPr>
        <a:xfrm>
          <a:off x="3848300" y="1887782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Power &amp; Energy MCHS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</a:rPr>
            <a:t>Promotional Enterprise MCHS</a:t>
          </a:r>
        </a:p>
      </dsp:txBody>
      <dsp:txXfrm>
        <a:off x="3848300" y="1887782"/>
        <a:ext cx="3123798" cy="1628901"/>
      </dsp:txXfrm>
    </dsp:sp>
    <dsp:sp modelId="{A70DD09F-5F6A-4809-895C-137E130E1CDE}">
      <dsp:nvSpPr>
        <dsp:cNvPr id="0" name=""/>
        <dsp:cNvSpPr/>
      </dsp:nvSpPr>
      <dsp:spPr>
        <a:xfrm>
          <a:off x="7268423" y="1901041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Web Development JMPHS</a:t>
          </a:r>
          <a:endParaRPr lang="en-US" sz="21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7268423" y="1901041"/>
        <a:ext cx="3123798" cy="1628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0BCB8-2CA8-4281-8C3E-9646AA407DE2}">
      <dsp:nvSpPr>
        <dsp:cNvPr id="0" name=""/>
        <dsp:cNvSpPr/>
      </dsp:nvSpPr>
      <dsp:spPr>
        <a:xfrm>
          <a:off x="477859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</a:rPr>
            <a:t>1</a:t>
          </a:r>
          <a:r>
            <a:rPr lang="ru-RU" sz="2100" b="1" kern="1200" dirty="0">
              <a:solidFill>
                <a:schemeClr val="accent1">
                  <a:lumMod val="75000"/>
                </a:schemeClr>
              </a:solidFill>
            </a:rPr>
            <a:t>.</a:t>
          </a:r>
          <a:endParaRPr lang="en-US" sz="2100" b="1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Review current programs with labor market needs</a:t>
          </a:r>
        </a:p>
      </dsp:txBody>
      <dsp:txXfrm>
        <a:off x="477859" y="656"/>
        <a:ext cx="3123798" cy="1628901"/>
      </dsp:txXfrm>
    </dsp:sp>
    <dsp:sp modelId="{B86E23A3-742D-4587-88CF-2D56A8442149}">
      <dsp:nvSpPr>
        <dsp:cNvPr id="0" name=""/>
        <dsp:cNvSpPr/>
      </dsp:nvSpPr>
      <dsp:spPr>
        <a:xfrm>
          <a:off x="3873141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2.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Align programs to state and local needs</a:t>
          </a:r>
        </a:p>
      </dsp:txBody>
      <dsp:txXfrm>
        <a:off x="3873141" y="656"/>
        <a:ext cx="3123798" cy="1628901"/>
      </dsp:txXfrm>
    </dsp:sp>
    <dsp:sp modelId="{D64973A5-4E87-44F1-B369-B0D5E0C2A462}">
      <dsp:nvSpPr>
        <dsp:cNvPr id="0" name=""/>
        <dsp:cNvSpPr/>
      </dsp:nvSpPr>
      <dsp:spPr>
        <a:xfrm>
          <a:off x="7268423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3.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Assist in evaluation of programs</a:t>
          </a:r>
        </a:p>
      </dsp:txBody>
      <dsp:txXfrm>
        <a:off x="7268423" y="656"/>
        <a:ext cx="3123798" cy="1628901"/>
      </dsp:txXfrm>
    </dsp:sp>
    <dsp:sp modelId="{18405FE4-7B27-4C69-B6FE-12C8B84249EF}">
      <dsp:nvSpPr>
        <dsp:cNvPr id="0" name=""/>
        <dsp:cNvSpPr/>
      </dsp:nvSpPr>
      <dsp:spPr>
        <a:xfrm>
          <a:off x="3873141" y="1901041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4.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Assist in creating new opportunities in CTE for students</a:t>
          </a:r>
        </a:p>
      </dsp:txBody>
      <dsp:txXfrm>
        <a:off x="3873141" y="1901041"/>
        <a:ext cx="3123798" cy="1628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5791F-FD8B-4C95-BE9E-DCA1684759AE}">
      <dsp:nvSpPr>
        <dsp:cNvPr id="0" name=""/>
        <dsp:cNvSpPr/>
      </dsp:nvSpPr>
      <dsp:spPr>
        <a:xfrm>
          <a:off x="0" y="577845"/>
          <a:ext cx="4664075" cy="1159564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A1665-F91D-4C16-A420-BA5DD166AEE3}">
      <dsp:nvSpPr>
        <dsp:cNvPr id="0" name=""/>
        <dsp:cNvSpPr/>
      </dsp:nvSpPr>
      <dsp:spPr>
        <a:xfrm>
          <a:off x="350768" y="834827"/>
          <a:ext cx="637760" cy="6377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7032A-9475-4396-9274-DE9A78A74CC0}">
      <dsp:nvSpPr>
        <dsp:cNvPr id="0" name=""/>
        <dsp:cNvSpPr/>
      </dsp:nvSpPr>
      <dsp:spPr>
        <a:xfrm>
          <a:off x="1146293" y="573925"/>
          <a:ext cx="3324778" cy="1159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21" tIns="122721" rIns="122721" bIns="12272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2">
                  <a:lumMod val="50000"/>
                </a:schemeClr>
              </a:solidFill>
            </a:rPr>
            <a:t>Allows students to learn about jobs in the criminal justice system</a:t>
          </a:r>
          <a:endParaRPr lang="ru-RU" sz="21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146293" y="573925"/>
        <a:ext cx="3324778" cy="1159564"/>
      </dsp:txXfrm>
    </dsp:sp>
    <dsp:sp modelId="{7CF4F8AE-2437-4954-B698-495A078F9E64}">
      <dsp:nvSpPr>
        <dsp:cNvPr id="0" name=""/>
        <dsp:cNvSpPr/>
      </dsp:nvSpPr>
      <dsp:spPr>
        <a:xfrm>
          <a:off x="0" y="2014596"/>
          <a:ext cx="4664075" cy="1159564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B0D94-DDA9-4A26-A4C1-0608CDA16D85}">
      <dsp:nvSpPr>
        <dsp:cNvPr id="0" name=""/>
        <dsp:cNvSpPr/>
      </dsp:nvSpPr>
      <dsp:spPr>
        <a:xfrm>
          <a:off x="350768" y="2275498"/>
          <a:ext cx="637760" cy="6377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8E990-E700-4C93-BC55-7BF7864AEFFE}">
      <dsp:nvSpPr>
        <dsp:cNvPr id="0" name=""/>
        <dsp:cNvSpPr/>
      </dsp:nvSpPr>
      <dsp:spPr>
        <a:xfrm>
          <a:off x="1146293" y="2014596"/>
          <a:ext cx="3324778" cy="1159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21" tIns="122721" rIns="122721" bIns="12272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Will begin a new apprenticeship program with the local Courts.</a:t>
          </a:r>
          <a:endParaRPr lang="ru-RU" sz="2100" kern="1200" dirty="0">
            <a:solidFill>
              <a:srgbClr val="E2E2E8">
                <a:lumMod val="50000"/>
              </a:srgbClr>
            </a:solidFill>
            <a:latin typeface="Garamond" panose="02020404030301010803"/>
            <a:ea typeface="+mn-ea"/>
            <a:cs typeface="+mn-cs"/>
          </a:endParaRPr>
        </a:p>
      </dsp:txBody>
      <dsp:txXfrm>
        <a:off x="1146293" y="2014596"/>
        <a:ext cx="3324778" cy="11595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5791F-FD8B-4C95-BE9E-DCA1684759AE}">
      <dsp:nvSpPr>
        <dsp:cNvPr id="0" name=""/>
        <dsp:cNvSpPr/>
      </dsp:nvSpPr>
      <dsp:spPr>
        <a:xfrm>
          <a:off x="-48679" y="1300422"/>
          <a:ext cx="4664075" cy="1153913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A1665-F91D-4C16-A420-BA5DD166AEE3}">
      <dsp:nvSpPr>
        <dsp:cNvPr id="0" name=""/>
        <dsp:cNvSpPr/>
      </dsp:nvSpPr>
      <dsp:spPr>
        <a:xfrm>
          <a:off x="300720" y="1556153"/>
          <a:ext cx="635893" cy="6346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7032A-9475-4396-9274-DE9A78A74CC0}">
      <dsp:nvSpPr>
        <dsp:cNvPr id="0" name=""/>
        <dsp:cNvSpPr/>
      </dsp:nvSpPr>
      <dsp:spPr>
        <a:xfrm>
          <a:off x="991694" y="1296522"/>
          <a:ext cx="3528017" cy="1155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42" tIns="122242" rIns="122242" bIns="122242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2">
                  <a:lumMod val="50000"/>
                </a:schemeClr>
              </a:solidFill>
            </a:rPr>
            <a:t>Allows students to learn about various careers in enterprises they may have not considered.</a:t>
          </a:r>
          <a:endParaRPr lang="ru-RU" sz="21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991694" y="1296522"/>
        <a:ext cx="3528017" cy="1155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CB4F3C-75A8-4BB8-A18E-B730DDD68B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E10D8-98A5-4E68-A41F-7AA79FF696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5764CF-3664-45D0-9B27-4222DB1A6BA7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EF411-0DAB-4BCE-94A8-E903E2054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1237F-7CCA-4423-B624-29C06FF2E7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8CD4AB-B9A2-4248-B31F-8EBC71546D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79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F7E720-7243-402E-A0D4-CE3189C951A5}" type="datetimeFigureOut">
              <a:rPr lang="en-US" noProof="0" smtClean="0"/>
              <a:t>12/9/2020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BE9C73-6CDE-45E2-97F8-E3C5308FA23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34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7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12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67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60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96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99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1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00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07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05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97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54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58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6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1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D7A40E7-331A-409D-8385-D6893D1EA86A}"/>
              </a:ext>
            </a:extLst>
          </p:cNvPr>
          <p:cNvSpPr/>
          <p:nvPr userDrawn="1"/>
        </p:nvSpPr>
        <p:spPr>
          <a:xfrm>
            <a:off x="948394" y="941695"/>
            <a:ext cx="5452526" cy="497461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5561E95-1FD2-4358-9E4C-3D2E929E48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48394 w 12192000"/>
              <a:gd name="connsiteY0" fmla="*/ 941695 h 6858000"/>
              <a:gd name="connsiteX1" fmla="*/ 948394 w 12192000"/>
              <a:gd name="connsiteY1" fmla="*/ 5916305 h 6858000"/>
              <a:gd name="connsiteX2" fmla="*/ 6400920 w 12192000"/>
              <a:gd name="connsiteY2" fmla="*/ 5916305 h 6858000"/>
              <a:gd name="connsiteX3" fmla="*/ 6400920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48394" y="941695"/>
                </a:moveTo>
                <a:lnTo>
                  <a:pt x="948394" y="5916305"/>
                </a:lnTo>
                <a:lnTo>
                  <a:pt x="6400920" y="5916305"/>
                </a:lnTo>
                <a:lnTo>
                  <a:pt x="6400920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noProof="0" smtClean="0"/>
              <a:t>12/9/2020</a:t>
            </a:fld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6E7077FF-6FAE-4A98-862F-3A2F931B958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50" y="2852792"/>
            <a:ext cx="4633415" cy="257219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1E07B6-8D69-4F8A-9729-400511B37F8B}"/>
              </a:ext>
            </a:extLst>
          </p:cNvPr>
          <p:cNvSpPr/>
          <p:nvPr userDrawn="1"/>
        </p:nvSpPr>
        <p:spPr>
          <a:xfrm>
            <a:off x="1101715" y="1106424"/>
            <a:ext cx="5120640" cy="4645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950" y="1352804"/>
            <a:ext cx="4633415" cy="1333641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138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0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55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5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F2F0876-DA34-44C2-B05E-66533803FE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3400" y="246600"/>
            <a:ext cx="11725200" cy="636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352C7E-BCE1-47CD-872E-2935DD89FC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488" y="2103438"/>
            <a:ext cx="5243512" cy="374808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2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9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7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5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4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2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9" r:id="rId5"/>
    <p:sldLayoutId id="2147483730" r:id="rId6"/>
    <p:sldLayoutId id="2147483736" r:id="rId7"/>
    <p:sldLayoutId id="2147483737" r:id="rId8"/>
    <p:sldLayoutId id="2147483727" r:id="rId9"/>
    <p:sldLayoutId id="2147483741" r:id="rId10"/>
    <p:sldLayoutId id="2147483740" r:id="rId11"/>
    <p:sldLayoutId id="214748372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jp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7.jp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Man in headphones with a laptop">
            <a:extLst>
              <a:ext uri="{FF2B5EF4-FFF2-40B4-BE49-F238E27FC236}">
                <a16:creationId xmlns:a16="http://schemas.microsoft.com/office/drawing/2014/main" id="{ADA04C7C-FE8B-4C2F-BF2E-CBD501A0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11" y="11"/>
            <a:ext cx="12191978" cy="68579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53F3E-E6E8-4DEE-A6F6-D6A88FD3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r>
              <a:rPr lang="en-US" dirty="0"/>
              <a:t>CTE Advisory Meeting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54176-1A2D-47B9-B195-FB21407C0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2">
                    <a:lumMod val="90000"/>
                  </a:schemeClr>
                </a:solidFill>
              </a:rPr>
              <a:t>December 2020</a:t>
            </a:r>
            <a:endParaRPr lang="ru-RU" sz="2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173535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Students discuss something">
            <a:extLst>
              <a:ext uri="{FF2B5EF4-FFF2-40B4-BE49-F238E27FC236}">
                <a16:creationId xmlns:a16="http://schemas.microsoft.com/office/drawing/2014/main" id="{1EF7692A-5CA9-4710-B9F3-81C8F9C643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9BAC94-6EE6-4C8D-8140-D4B8F6CFD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Robotic and Power and Energy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352AEF0-6B6A-4BB0-A115-57B4A698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6137" y="2538920"/>
            <a:ext cx="4400983" cy="3480066"/>
          </a:xfrm>
        </p:spPr>
        <p:txBody>
          <a:bodyPr vert="horz" lIns="91440" tIns="45720" rIns="91440" bIns="45720" rtlCol="0">
            <a:normAutofit/>
          </a:bodyPr>
          <a:lstStyle/>
          <a:p>
            <a:pPr marL="216000" indent="-216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Robotics and power and energy programs allow for students to learn about careers in both areas. </a:t>
            </a:r>
          </a:p>
          <a:p>
            <a:pPr marL="216000" indent="-216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Students get to compete in robotics challenges.</a:t>
            </a:r>
          </a:p>
        </p:txBody>
      </p:sp>
    </p:spTree>
    <p:extLst>
      <p:ext uri="{BB962C8B-B14F-4D97-AF65-F5344CB8AC3E}">
        <p14:creationId xmlns:p14="http://schemas.microsoft.com/office/powerpoint/2010/main" val="3822407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n and woman discuss some documents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47670"/>
            <a:ext cx="11725200" cy="6362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Time to discuss!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6A737-4808-426B-972A-217DDB0E03D6}"/>
              </a:ext>
            </a:extLst>
          </p:cNvPr>
          <p:cNvSpPr txBox="1"/>
          <p:nvPr/>
        </p:nvSpPr>
        <p:spPr>
          <a:xfrm>
            <a:off x="1219200" y="1895061"/>
            <a:ext cx="9594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Within your groups, let’s discuss each program and how we can grow those programs.</a:t>
            </a:r>
          </a:p>
          <a:p>
            <a:endParaRPr lang="en-US" dirty="0"/>
          </a:p>
          <a:p>
            <a:r>
              <a:rPr lang="en-US" dirty="0"/>
              <a:t>Some questions to discuss:</a:t>
            </a:r>
          </a:p>
          <a:p>
            <a:endParaRPr lang="en-US" dirty="0"/>
          </a:p>
          <a:p>
            <a:r>
              <a:rPr lang="en-US" dirty="0"/>
              <a:t>What are some ways we can recruit and retain students?</a:t>
            </a:r>
          </a:p>
          <a:p>
            <a:r>
              <a:rPr lang="en-US" dirty="0"/>
              <a:t>What are the needs of the teacher?</a:t>
            </a:r>
          </a:p>
          <a:p>
            <a:r>
              <a:rPr lang="en-US" dirty="0"/>
              <a:t>What should we expect from graduates of these programs?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87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6" name="Content Placeholder 5" descr="Students group">
            <a:extLst>
              <a:ext uri="{FF2B5EF4-FFF2-40B4-BE49-F238E27FC236}">
                <a16:creationId xmlns:a16="http://schemas.microsoft.com/office/drawing/2014/main" id="{B1DE2944-CBE6-437E-B09B-0F786EE86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" y="10"/>
            <a:ext cx="12191982" cy="6857990"/>
          </a:xfrm>
          <a:prstGeom prst="rect">
            <a:avLst/>
          </a:prstGeom>
          <a:noFill/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CD64F326-929E-45E2-B54D-DC7E1720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0224" y="941695"/>
            <a:ext cx="5452527" cy="497461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BFCDFD7-7B3B-4ED9-B533-34D0B3724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6167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88500-3CF8-4097-8DEC-19D4A816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846" y="1352277"/>
            <a:ext cx="463341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Share out your findings: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2A7D9C9-44A9-4426-88FF-AAD1CA851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10845" y="2852792"/>
            <a:ext cx="4633415" cy="257219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42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5C2D8AE-2A51-43C9-93E8-4B377C69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994260"/>
            <a:ext cx="3161963" cy="1645920"/>
          </a:xfrm>
        </p:spPr>
        <p:txBody>
          <a:bodyPr/>
          <a:lstStyle/>
          <a:p>
            <a:r>
              <a:rPr lang="en-US" dirty="0"/>
              <a:t>Next meeting dates:</a:t>
            </a:r>
          </a:p>
        </p:txBody>
      </p:sp>
      <p:pic>
        <p:nvPicPr>
          <p:cNvPr id="6" name="Content Placeholder 5" descr="Woman with a laptop">
            <a:extLst>
              <a:ext uri="{FF2B5EF4-FFF2-40B4-BE49-F238E27FC236}">
                <a16:creationId xmlns:a16="http://schemas.microsoft.com/office/drawing/2014/main" id="{56C2B6AD-A8A8-4F16-8F43-F9B26F1BF0C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237876"/>
            <a:ext cx="7696800" cy="6382247"/>
          </a:xfrm>
          <a:prstGeom prst="rect">
            <a:avLst/>
          </a:prstGeo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A1B00F9-CC1D-4C2D-B987-607685F3D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723668"/>
            <a:ext cx="3161963" cy="3606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n-US" dirty="0"/>
              <a:t>We should meet quarterly which will put us in March.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endParaRPr lang="en-US" dirty="0"/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n-US" dirty="0"/>
              <a:t>Dates for consideration are: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n-US" dirty="0"/>
              <a:t>Thursday, March 4 at 3:30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n-US" dirty="0"/>
              <a:t>Tuesday, March 9 at 3:30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n-US" dirty="0"/>
              <a:t>Thursday, March 11 at 3:30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n-US" dirty="0"/>
              <a:t>Thursday, March 25 at 3:30 or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n-US" dirty="0"/>
              <a:t>Monday March 29 at 3:30</a:t>
            </a:r>
          </a:p>
        </p:txBody>
      </p:sp>
    </p:spTree>
    <p:extLst>
      <p:ext uri="{BB962C8B-B14F-4D97-AF65-F5344CB8AC3E}">
        <p14:creationId xmlns:p14="http://schemas.microsoft.com/office/powerpoint/2010/main" val="44020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Placeholder 9" descr="Laptop and notebook on the table">
            <a:extLst>
              <a:ext uri="{FF2B5EF4-FFF2-40B4-BE49-F238E27FC236}">
                <a16:creationId xmlns:a16="http://schemas.microsoft.com/office/drawing/2014/main" id="{201D9675-DFD6-4198-A186-4B82257CEE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0"/>
            <a:ext cx="12191982" cy="6857990"/>
          </a:xfrm>
          <a:prstGeom prst="rect">
            <a:avLst/>
          </a:prstGeom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AD4937-CA34-4C89-9BAF-9E011BE5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055" y="2350017"/>
            <a:ext cx="4775075" cy="16309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4B761-DD6A-43A0-8600-88D390E1E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6055" y="3990546"/>
            <a:ext cx="4775075" cy="559656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spc="80" dirty="0">
                <a:solidFill>
                  <a:schemeClr val="tx1">
                    <a:lumMod val="75000"/>
                  </a:schemeClr>
                </a:solidFill>
              </a:rPr>
              <a:t>Meeting invitations will be sent out next week.</a:t>
            </a:r>
          </a:p>
        </p:txBody>
      </p:sp>
    </p:spTree>
    <p:extLst>
      <p:ext uri="{BB962C8B-B14F-4D97-AF65-F5344CB8AC3E}">
        <p14:creationId xmlns:p14="http://schemas.microsoft.com/office/powerpoint/2010/main" val="1103380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oup of people work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48598"/>
            <a:ext cx="11725200" cy="6362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CTE in Madison</a:t>
            </a:r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A1342CC9-B5BC-4EE6-A03F-6501ED7CC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418673"/>
              </p:ext>
            </p:extLst>
          </p:nvPr>
        </p:nvGraphicFramePr>
        <p:xfrm>
          <a:off x="685799" y="2037524"/>
          <a:ext cx="10817088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30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Purpose of CTE Advisory Board</a:t>
            </a:r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A1342CC9-B5BC-4EE6-A03F-6501ED7CC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334586"/>
              </p:ext>
            </p:extLst>
          </p:nvPr>
        </p:nvGraphicFramePr>
        <p:xfrm>
          <a:off x="685799" y="2037524"/>
          <a:ext cx="10817088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633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Placeholder 5" descr="Young man is writing">
            <a:extLst>
              <a:ext uri="{FF2B5EF4-FFF2-40B4-BE49-F238E27FC236}">
                <a16:creationId xmlns:a16="http://schemas.microsoft.com/office/drawing/2014/main" id="{1054C6CA-D723-4A6A-9734-5910A1729B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F5067F-B05A-4CB4-8FEF-12162F4F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chemeClr val="bg2">
                    <a:lumMod val="50000"/>
                  </a:schemeClr>
                </a:solidFill>
              </a:rPr>
              <a:t>First Meeting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D4A91-7AB8-40C3-9C11-950FF5FC7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4043" y="2538920"/>
            <a:ext cx="4602152" cy="348006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Today we will:</a:t>
            </a: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Review courses</a:t>
            </a: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Gather input from all stakeholders</a:t>
            </a: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Schedule our next meeting</a:t>
            </a:r>
          </a:p>
        </p:txBody>
      </p:sp>
    </p:spTree>
    <p:extLst>
      <p:ext uri="{BB962C8B-B14F-4D97-AF65-F5344CB8AC3E}">
        <p14:creationId xmlns:p14="http://schemas.microsoft.com/office/powerpoint/2010/main" val="138679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Man shows something on the laptop">
            <a:extLst>
              <a:ext uri="{FF2B5EF4-FFF2-40B4-BE49-F238E27FC236}">
                <a16:creationId xmlns:a16="http://schemas.microsoft.com/office/drawing/2014/main" id="{CCB0035C-155F-4A5B-87BE-89762733C8E1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" y="238125"/>
            <a:ext cx="7696201" cy="63817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Agritechnology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C3DCE-4CD8-4370-8B3F-47DEAB635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3"/>
            <a:ext cx="3144774" cy="3759383"/>
          </a:xfr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Agritechnology allows students to not only learn about various skills in Ag sciences, it is also adding a new apprenticeship program in Vet. Tech.</a:t>
            </a:r>
          </a:p>
        </p:txBody>
      </p:sp>
    </p:spTree>
    <p:extLst>
      <p:ext uri="{BB962C8B-B14F-4D97-AF65-F5344CB8AC3E}">
        <p14:creationId xmlns:p14="http://schemas.microsoft.com/office/powerpoint/2010/main" val="70723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Man shows something on the laptop">
            <a:extLst>
              <a:ext uri="{FF2B5EF4-FFF2-40B4-BE49-F238E27FC236}">
                <a16:creationId xmlns:a16="http://schemas.microsoft.com/office/drawing/2014/main" id="{CCB0035C-155F-4A5B-87BE-89762733C8E1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" y="238125"/>
            <a:ext cx="7696201" cy="63817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Allied Health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C3DCE-4CD8-4370-8B3F-47DEAB635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3"/>
            <a:ext cx="3144774" cy="3759383"/>
          </a:xfr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Allied Health allows students to learn about nursing and earn their credentials as a CNA.</a:t>
            </a: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Some students may bridge to NFC for nursing after graduation.</a:t>
            </a:r>
          </a:p>
        </p:txBody>
      </p:sp>
    </p:spTree>
    <p:extLst>
      <p:ext uri="{BB962C8B-B14F-4D97-AF65-F5344CB8AC3E}">
        <p14:creationId xmlns:p14="http://schemas.microsoft.com/office/powerpoint/2010/main" val="4247202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eople discuss some documents">
            <a:extLst>
              <a:ext uri="{FF2B5EF4-FFF2-40B4-BE49-F238E27FC236}">
                <a16:creationId xmlns:a16="http://schemas.microsoft.com/office/drawing/2014/main" id="{AA3CBDBD-ADA7-4AA5-9091-5AD206DAD37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47670"/>
            <a:ext cx="11725200" cy="636265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Criminal Justice</a:t>
            </a:r>
          </a:p>
        </p:txBody>
      </p:sp>
      <p:pic>
        <p:nvPicPr>
          <p:cNvPr id="15" name="Picture Placeholder 14" descr="Man and woman discuss something">
            <a:extLst>
              <a:ext uri="{FF2B5EF4-FFF2-40B4-BE49-F238E27FC236}">
                <a16:creationId xmlns:a16="http://schemas.microsoft.com/office/drawing/2014/main" id="{C19A2066-8A0C-4F7D-949C-5ABD4C7095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488" y="2107518"/>
            <a:ext cx="5243512" cy="3739927"/>
          </a:xfrm>
        </p:spPr>
      </p:pic>
      <p:graphicFrame>
        <p:nvGraphicFramePr>
          <p:cNvPr id="13" name="Content Placeholder 14" descr="SmartArt object">
            <a:extLst>
              <a:ext uri="{FF2B5EF4-FFF2-40B4-BE49-F238E27FC236}">
                <a16:creationId xmlns:a16="http://schemas.microsoft.com/office/drawing/2014/main" id="{DDF6050D-62DF-4914-93B9-C337839FF3B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1706354"/>
              </p:ext>
            </p:extLst>
          </p:nvPr>
        </p:nvGraphicFramePr>
        <p:xfrm>
          <a:off x="6461125" y="2103438"/>
          <a:ext cx="4664075" cy="374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1261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Young man with the laptop">
            <a:extLst>
              <a:ext uri="{FF2B5EF4-FFF2-40B4-BE49-F238E27FC236}">
                <a16:creationId xmlns:a16="http://schemas.microsoft.com/office/drawing/2014/main" id="{B1DE2944-CBE6-437E-B09B-0F786EE86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" y="0"/>
            <a:ext cx="6391275" cy="6858000"/>
          </a:xfrm>
          <a:prstGeom prst="rect">
            <a:avLst/>
          </a:prstGeom>
          <a:noFill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88500-3CF8-4097-8DEC-19D4A816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chemeClr val="bg2">
                    <a:lumMod val="50000"/>
                  </a:schemeClr>
                </a:solidFill>
              </a:rPr>
              <a:t>Culinary Arts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2A7D9C9-44A9-4426-88FF-AAD1CA851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64082" y="2103120"/>
            <a:ext cx="4336421" cy="3931920"/>
          </a:xfrm>
        </p:spPr>
        <p:txBody>
          <a:bodyPr vert="horz" lIns="91440" tIns="45720" rIns="91440" bIns="45720" rtlCol="0">
            <a:normAutofit/>
          </a:bodyPr>
          <a:lstStyle/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Culinary Arts allows students to learn about careers in the culinary world and earn certifications in serve safe.</a:t>
            </a:r>
          </a:p>
        </p:txBody>
      </p:sp>
    </p:spTree>
    <p:extLst>
      <p:ext uri="{BB962C8B-B14F-4D97-AF65-F5344CB8AC3E}">
        <p14:creationId xmlns:p14="http://schemas.microsoft.com/office/powerpoint/2010/main" val="52010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eople discuss some documents">
            <a:extLst>
              <a:ext uri="{FF2B5EF4-FFF2-40B4-BE49-F238E27FC236}">
                <a16:creationId xmlns:a16="http://schemas.microsoft.com/office/drawing/2014/main" id="{AA3CBDBD-ADA7-4AA5-9091-5AD206DAD37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47670"/>
            <a:ext cx="11725200" cy="636265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Promotional Enterprise</a:t>
            </a:r>
          </a:p>
        </p:txBody>
      </p:sp>
      <p:pic>
        <p:nvPicPr>
          <p:cNvPr id="15" name="Picture Placeholder 14" descr="Man and woman discuss something">
            <a:extLst>
              <a:ext uri="{FF2B5EF4-FFF2-40B4-BE49-F238E27FC236}">
                <a16:creationId xmlns:a16="http://schemas.microsoft.com/office/drawing/2014/main" id="{C19A2066-8A0C-4F7D-949C-5ABD4C7095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488" y="2107518"/>
            <a:ext cx="5243512" cy="3739927"/>
          </a:xfrm>
        </p:spPr>
      </p:pic>
      <p:graphicFrame>
        <p:nvGraphicFramePr>
          <p:cNvPr id="13" name="Content Placeholder 14" descr="SmartArt object">
            <a:extLst>
              <a:ext uri="{FF2B5EF4-FFF2-40B4-BE49-F238E27FC236}">
                <a16:creationId xmlns:a16="http://schemas.microsoft.com/office/drawing/2014/main" id="{DDF6050D-62DF-4914-93B9-C337839FF3B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78464520"/>
              </p:ext>
            </p:extLst>
          </p:nvPr>
        </p:nvGraphicFramePr>
        <p:xfrm>
          <a:off x="6461125" y="2103438"/>
          <a:ext cx="4664075" cy="374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22431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42D"/>
      </a:dk2>
      <a:lt2>
        <a:srgbClr val="E2E2E8"/>
      </a:lt2>
      <a:accent1>
        <a:srgbClr val="A5A27D"/>
      </a:accent1>
      <a:accent2>
        <a:srgbClr val="B79A7A"/>
      </a:accent2>
      <a:accent3>
        <a:srgbClr val="C2948F"/>
      </a:accent3>
      <a:accent4>
        <a:srgbClr val="BA7F91"/>
      </a:accent4>
      <a:accent5>
        <a:srgbClr val="C390B5"/>
      </a:accent5>
      <a:accent6>
        <a:srgbClr val="B17FBA"/>
      </a:accent6>
      <a:hlink>
        <a:srgbClr val="6D71B0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4_Win32_MO - v4" id="{2AE1B83A-9721-4EF8-B275-2624D019C8C0}" vid="{8CDF83C5-BCF3-42CE-9DDC-151D6253CC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5E4A76-0180-4CD0-B081-82F74A336136}">
  <ds:schemaRefs>
    <ds:schemaRef ds:uri="http://purl.org/dc/dcmitype/"/>
    <ds:schemaRef ds:uri="http://www.w3.org/XML/1998/namespace"/>
    <ds:schemaRef ds:uri="71af3243-3dd4-4a8d-8c0d-dd76da1f02a5"/>
    <ds:schemaRef ds:uri="http://purl.org/dc/elements/1.1/"/>
    <ds:schemaRef ds:uri="http://schemas.microsoft.com/office/2006/documentManagement/types"/>
    <ds:schemaRef ds:uri="16c05727-aa75-4e4a-9b5f-8a80a1165891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1243E30-12F4-4BE3-B27D-23AB115E9D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96A612-58F4-4E9A-9665-3987CC3AC4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Teach a course presentation</Template>
  <TotalTime>0</TotalTime>
  <Words>386</Words>
  <Application>Microsoft Office PowerPoint</Application>
  <PresentationFormat>Widescreen</PresentationFormat>
  <Paragraphs>80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Garamond</vt:lpstr>
      <vt:lpstr>SavonVTI</vt:lpstr>
      <vt:lpstr>CTE Advisory Meeting</vt:lpstr>
      <vt:lpstr>CTE in Madison</vt:lpstr>
      <vt:lpstr>Purpose of CTE Advisory Board</vt:lpstr>
      <vt:lpstr>First Meeting</vt:lpstr>
      <vt:lpstr>Agritechnology</vt:lpstr>
      <vt:lpstr>Allied Health</vt:lpstr>
      <vt:lpstr>Criminal Justice</vt:lpstr>
      <vt:lpstr>Culinary Arts</vt:lpstr>
      <vt:lpstr>Promotional Enterprise</vt:lpstr>
      <vt:lpstr>Robotic and Power and Energy</vt:lpstr>
      <vt:lpstr>Time to discuss!</vt:lpstr>
      <vt:lpstr>Share out your findings:</vt:lpstr>
      <vt:lpstr>Next meeting dates: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2020-12-09T15:55:41Z</dcterms:created>
  <dcterms:modified xsi:type="dcterms:W3CDTF">2020-12-10T15:28:49Z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